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03F541-F972-46F2-930B-AF679F945FAA}"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250656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03F541-F972-46F2-930B-AF679F945FAA}"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4024651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03F541-F972-46F2-930B-AF679F945FAA}"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3387486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03F541-F972-46F2-930B-AF679F945FAA}"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1118873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03F541-F972-46F2-930B-AF679F945FAA}"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168050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03F541-F972-46F2-930B-AF679F945FAA}" type="datetimeFigureOut">
              <a:rPr lang="en-US" smtClean="0"/>
              <a:t>3/14/2013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3465624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03F541-F972-46F2-930B-AF679F945FAA}" type="datetimeFigureOut">
              <a:rPr lang="en-US" smtClean="0"/>
              <a:t>3/14/2013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2065103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03F541-F972-46F2-930B-AF679F945FAA}" type="datetimeFigureOut">
              <a:rPr lang="en-US" smtClean="0"/>
              <a:t>3/14/2013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3600619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03F541-F972-46F2-930B-AF679F945FAA}" type="datetimeFigureOut">
              <a:rPr lang="en-US" smtClean="0"/>
              <a:t>3/14/2013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2509680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03F541-F972-46F2-930B-AF679F945FAA}" type="datetimeFigureOut">
              <a:rPr lang="en-US" smtClean="0"/>
              <a:t>3/14/2013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1313945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03F541-F972-46F2-930B-AF679F945FAA}" type="datetimeFigureOut">
              <a:rPr lang="en-US" smtClean="0"/>
              <a:t>3/14/2013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2E055C-573D-4F59-BC92-2290D6A4B54B}" type="slidenum">
              <a:rPr lang="en-US" smtClean="0"/>
              <a:t>‹#›</a:t>
            </a:fld>
            <a:endParaRPr lang="en-US"/>
          </a:p>
        </p:txBody>
      </p:sp>
    </p:spTree>
    <p:extLst>
      <p:ext uri="{BB962C8B-B14F-4D97-AF65-F5344CB8AC3E}">
        <p14:creationId xmlns:p14="http://schemas.microsoft.com/office/powerpoint/2010/main" val="242205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03F541-F972-46F2-930B-AF679F945FAA}" type="datetimeFigureOut">
              <a:rPr lang="en-US" smtClean="0"/>
              <a:t>3/14/2013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2E055C-573D-4F59-BC92-2290D6A4B54B}" type="slidenum">
              <a:rPr lang="en-US" smtClean="0"/>
              <a:t>‹#›</a:t>
            </a:fld>
            <a:endParaRPr lang="en-US"/>
          </a:p>
        </p:txBody>
      </p:sp>
    </p:spTree>
    <p:extLst>
      <p:ext uri="{BB962C8B-B14F-4D97-AF65-F5344CB8AC3E}">
        <p14:creationId xmlns:p14="http://schemas.microsoft.com/office/powerpoint/2010/main" val="1247465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76200"/>
            <a:ext cx="8229600" cy="808038"/>
          </a:xfrm>
        </p:spPr>
        <p:txBody>
          <a:bodyPr/>
          <a:lstStyle/>
          <a:p>
            <a:pPr eaLnBrk="1" hangingPunct="1">
              <a:defRPr/>
            </a:pPr>
            <a:r>
              <a:rPr lang="en-US" b="1" smtClean="0">
                <a:solidFill>
                  <a:schemeClr val="folHlink"/>
                </a:solidFill>
                <a:effectLst>
                  <a:outerShdw blurRad="38100" dist="38100" dir="2700000" algn="tl">
                    <a:srgbClr val="000000"/>
                  </a:outerShdw>
                </a:effectLst>
              </a:rPr>
              <a:t>PROYECTO 1</a:t>
            </a:r>
          </a:p>
        </p:txBody>
      </p:sp>
      <p:sp>
        <p:nvSpPr>
          <p:cNvPr id="4099" name="Rectangle 3"/>
          <p:cNvSpPr>
            <a:spLocks noGrp="1" noChangeArrowheads="1"/>
          </p:cNvSpPr>
          <p:nvPr>
            <p:ph type="body" idx="1"/>
          </p:nvPr>
        </p:nvSpPr>
        <p:spPr>
          <a:xfrm>
            <a:off x="76200" y="609600"/>
            <a:ext cx="9067800" cy="5943600"/>
          </a:xfrm>
        </p:spPr>
        <p:txBody>
          <a:bodyPr>
            <a:normAutofit lnSpcReduction="10000"/>
          </a:bodyPr>
          <a:lstStyle/>
          <a:p>
            <a:pPr algn="ctr" eaLnBrk="1" hangingPunct="1">
              <a:lnSpc>
                <a:spcPct val="80000"/>
              </a:lnSpc>
              <a:buFontTx/>
              <a:buNone/>
            </a:pPr>
            <a:r>
              <a:rPr lang="en-US" sz="2200" b="1" u="sng" dirty="0" smtClean="0"/>
              <a:t>Cartel: Un </a:t>
            </a:r>
            <a:r>
              <a:rPr lang="en-US" sz="2200" b="1" u="sng" dirty="0" err="1" smtClean="0"/>
              <a:t>deportista</a:t>
            </a:r>
            <a:r>
              <a:rPr lang="en-US" sz="2200" b="1" u="sng" dirty="0" smtClean="0"/>
              <a:t> </a:t>
            </a:r>
            <a:r>
              <a:rPr lang="en-US" sz="2200" b="1" u="sng" dirty="0" err="1" smtClean="0"/>
              <a:t>latino</a:t>
            </a:r>
            <a:endParaRPr lang="en-US" sz="2200" b="1" u="sng" dirty="0" smtClean="0"/>
          </a:p>
          <a:p>
            <a:pPr eaLnBrk="1" hangingPunct="1">
              <a:lnSpc>
                <a:spcPct val="80000"/>
              </a:lnSpc>
              <a:buFontTx/>
              <a:buNone/>
            </a:pPr>
            <a:endParaRPr lang="en-US" sz="2200" dirty="0" smtClean="0"/>
          </a:p>
          <a:p>
            <a:pPr eaLnBrk="1" hangingPunct="1">
              <a:lnSpc>
                <a:spcPct val="80000"/>
              </a:lnSpc>
              <a:buFontTx/>
              <a:buNone/>
            </a:pPr>
            <a:r>
              <a:rPr lang="en-US" sz="2200" dirty="0" smtClean="0"/>
              <a:t>You will be creating a ”biography poster” about a Latin sports player.</a:t>
            </a:r>
          </a:p>
          <a:p>
            <a:pPr eaLnBrk="1" hangingPunct="1">
              <a:lnSpc>
                <a:spcPct val="80000"/>
              </a:lnSpc>
            </a:pPr>
            <a:r>
              <a:rPr lang="en-US" sz="2200" dirty="0" smtClean="0"/>
              <a:t>You must include:</a:t>
            </a:r>
          </a:p>
          <a:p>
            <a:pPr lvl="1" eaLnBrk="1" hangingPunct="1">
              <a:lnSpc>
                <a:spcPct val="80000"/>
              </a:lnSpc>
            </a:pPr>
            <a:r>
              <a:rPr lang="en-US" sz="2200" dirty="0" smtClean="0"/>
              <a:t>PICTURE(s) of the person.</a:t>
            </a:r>
          </a:p>
          <a:p>
            <a:pPr lvl="1" eaLnBrk="1" hangingPunct="1">
              <a:lnSpc>
                <a:spcPct val="80000"/>
              </a:lnSpc>
            </a:pPr>
            <a:r>
              <a:rPr lang="en-US" sz="2200" dirty="0" smtClean="0"/>
              <a:t>Images of the sport s/he plays and LABEL the images in Spanish.</a:t>
            </a:r>
          </a:p>
          <a:p>
            <a:pPr lvl="1" eaLnBrk="1" hangingPunct="1">
              <a:lnSpc>
                <a:spcPct val="80000"/>
              </a:lnSpc>
            </a:pPr>
            <a:r>
              <a:rPr lang="en-US" sz="2200" dirty="0" smtClean="0"/>
              <a:t>A short biography in Spanish.</a:t>
            </a:r>
          </a:p>
          <a:p>
            <a:pPr lvl="2" eaLnBrk="1" hangingPunct="1">
              <a:lnSpc>
                <a:spcPct val="80000"/>
              </a:lnSpc>
            </a:pPr>
            <a:r>
              <a:rPr lang="en-US" sz="2200" dirty="0" smtClean="0"/>
              <a:t>Tell the name, the sport s/he plays, his/her age, country of origin, Date of birth, Physical description, how long person played (has been playing) the sport, and anything else you can say about them in your best Spanish possible.</a:t>
            </a:r>
          </a:p>
          <a:p>
            <a:pPr lvl="1" eaLnBrk="1" hangingPunct="1">
              <a:lnSpc>
                <a:spcPct val="80000"/>
              </a:lnSpc>
            </a:pPr>
            <a:r>
              <a:rPr lang="en-US" sz="2200" dirty="0" smtClean="0"/>
              <a:t>State if you like this sport, this player and why. </a:t>
            </a:r>
          </a:p>
          <a:p>
            <a:pPr eaLnBrk="1" hangingPunct="1">
              <a:lnSpc>
                <a:spcPct val="80000"/>
              </a:lnSpc>
            </a:pPr>
            <a:r>
              <a:rPr lang="en-US" sz="2200" dirty="0" smtClean="0"/>
              <a:t>Make sure you are creative; the nicer it looks the better your grade.</a:t>
            </a:r>
          </a:p>
          <a:p>
            <a:pPr eaLnBrk="1" hangingPunct="1">
              <a:lnSpc>
                <a:spcPct val="80000"/>
              </a:lnSpc>
            </a:pPr>
            <a:r>
              <a:rPr lang="en-US" sz="2200" dirty="0" smtClean="0"/>
              <a:t>SIZE NO BIGGER THAN 8 ½ x 11 PAPER.</a:t>
            </a:r>
          </a:p>
          <a:p>
            <a:pPr algn="ctr" eaLnBrk="1" hangingPunct="1">
              <a:lnSpc>
                <a:spcPct val="80000"/>
              </a:lnSpc>
              <a:buFontTx/>
              <a:buNone/>
            </a:pPr>
            <a:endParaRPr lang="en-US" sz="2200" dirty="0" smtClean="0"/>
          </a:p>
          <a:p>
            <a:pPr algn="ctr" eaLnBrk="1" hangingPunct="1">
              <a:lnSpc>
                <a:spcPct val="80000"/>
              </a:lnSpc>
              <a:buFontTx/>
              <a:buNone/>
            </a:pPr>
            <a:r>
              <a:rPr lang="en-US" sz="2200" dirty="0" smtClean="0"/>
              <a:t>MUST BE DONE IN 100% SPANISH!!!</a:t>
            </a:r>
          </a:p>
          <a:p>
            <a:pPr algn="ctr" eaLnBrk="1" hangingPunct="1">
              <a:lnSpc>
                <a:spcPct val="80000"/>
              </a:lnSpc>
              <a:buFontTx/>
              <a:buNone/>
            </a:pPr>
            <a:endParaRPr lang="en-US" sz="2200" dirty="0" smtClean="0"/>
          </a:p>
          <a:p>
            <a:pPr algn="ctr" eaLnBrk="1" hangingPunct="1">
              <a:lnSpc>
                <a:spcPct val="80000"/>
              </a:lnSpc>
              <a:buFontTx/>
              <a:buNone/>
            </a:pPr>
            <a:r>
              <a:rPr lang="en-US" sz="2800" b="1" dirty="0" smtClean="0">
                <a:solidFill>
                  <a:srgbClr val="FF0000"/>
                </a:solidFill>
              </a:rPr>
              <a:t>PROJECT </a:t>
            </a:r>
            <a:r>
              <a:rPr lang="en-US" sz="2800" b="1" smtClean="0">
                <a:solidFill>
                  <a:srgbClr val="FF0000"/>
                </a:solidFill>
              </a:rPr>
              <a:t>DUE </a:t>
            </a:r>
            <a:r>
              <a:rPr lang="en-US" sz="2800" b="1" smtClean="0">
                <a:solidFill>
                  <a:srgbClr val="FF0000"/>
                </a:solidFill>
              </a:rPr>
              <a:t>THURSDAY</a:t>
            </a:r>
            <a:r>
              <a:rPr lang="en-US" sz="2800" b="1" dirty="0" smtClean="0">
                <a:solidFill>
                  <a:srgbClr val="FF0000"/>
                </a:solidFill>
              </a:rPr>
              <a:t>, MARCH </a:t>
            </a:r>
            <a:r>
              <a:rPr lang="en-US" sz="2800" b="1" dirty="0" smtClean="0">
                <a:solidFill>
                  <a:srgbClr val="FF0000"/>
                </a:solidFill>
              </a:rPr>
              <a:t>21!!!!!</a:t>
            </a:r>
            <a:endParaRPr lang="en-US" sz="2800" b="1" dirty="0" smtClean="0">
              <a:solidFill>
                <a:srgbClr val="FF0000"/>
              </a:solidFill>
            </a:endParaRPr>
          </a:p>
          <a:p>
            <a:pPr eaLnBrk="1" hangingPunct="1">
              <a:lnSpc>
                <a:spcPct val="80000"/>
              </a:lnSpc>
            </a:pPr>
            <a:endParaRPr lang="en-US" sz="2200" dirty="0" smtClean="0"/>
          </a:p>
        </p:txBody>
      </p:sp>
    </p:spTree>
    <p:extLst>
      <p:ext uri="{BB962C8B-B14F-4D97-AF65-F5344CB8AC3E}">
        <p14:creationId xmlns:p14="http://schemas.microsoft.com/office/powerpoint/2010/main" val="37838147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76200"/>
            <a:ext cx="8229600" cy="960438"/>
          </a:xfrm>
        </p:spPr>
        <p:txBody>
          <a:bodyPr/>
          <a:lstStyle/>
          <a:p>
            <a:pPr eaLnBrk="1" hangingPunct="1"/>
            <a:r>
              <a:rPr lang="en-US" smtClean="0">
                <a:solidFill>
                  <a:srgbClr val="006600"/>
                </a:solidFill>
              </a:rPr>
              <a:t>Gabriela Sabatini</a:t>
            </a:r>
          </a:p>
        </p:txBody>
      </p:sp>
      <p:sp>
        <p:nvSpPr>
          <p:cNvPr id="5123" name="AutoShape 3"/>
          <p:cNvSpPr>
            <a:spLocks noGrp="1" noChangeAspect="1" noChangeArrowheads="1"/>
          </p:cNvSpPr>
          <p:nvPr>
            <p:ph type="body" idx="1"/>
          </p:nvPr>
        </p:nvSpPr>
        <p:spPr>
          <a:xfrm>
            <a:off x="457200" y="3094038"/>
            <a:ext cx="8229600" cy="3687762"/>
          </a:xfrm>
        </p:spPr>
        <p:txBody>
          <a:bodyPr/>
          <a:lstStyle/>
          <a:p>
            <a:pPr eaLnBrk="1" hangingPunct="1">
              <a:lnSpc>
                <a:spcPct val="90000"/>
              </a:lnSpc>
              <a:buFontTx/>
              <a:buNone/>
            </a:pPr>
            <a:r>
              <a:rPr lang="es-ES_tradnl" sz="2800" smtClean="0"/>
              <a:t>   Ella es Gabriela Sabatini. Gabriela juega tenis.  Ella tiene 41 años. Su cumpleaños es el 16 de mayo.  Gabriela es de Buenos Aires, Argentina.  Gabriela es bonita, alta, morena y muy atlética.  Ella juega tenis en los años 1980-1990.  Ella gana el premio Wimbledon en 1988, el premio de US Open en 1990 y una medalla de plata en las Olimpiadas de 1988.  No me gusta el tenis pero me interesa Gabriela Sabatini.</a:t>
            </a: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1888" y="838200"/>
            <a:ext cx="1814512"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2400"/>
            <a:ext cx="1676400" cy="131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304800"/>
            <a:ext cx="1185863"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1295400"/>
            <a:ext cx="1152525" cy="153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990600"/>
            <a:ext cx="1300163" cy="130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3800" y="1295400"/>
            <a:ext cx="1371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0" name="Text Box 10"/>
          <p:cNvSpPr txBox="1">
            <a:spLocks noChangeArrowheads="1"/>
          </p:cNvSpPr>
          <p:nvPr/>
        </p:nvSpPr>
        <p:spPr bwMode="auto">
          <a:xfrm rot="-1726059">
            <a:off x="-85725" y="295275"/>
            <a:ext cx="1458913"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rPr>
              <a:t>La raqueta</a:t>
            </a:r>
          </a:p>
        </p:txBody>
      </p:sp>
      <p:sp>
        <p:nvSpPr>
          <p:cNvPr id="5131" name="Text Box 11"/>
          <p:cNvSpPr txBox="1">
            <a:spLocks noChangeArrowheads="1"/>
          </p:cNvSpPr>
          <p:nvPr/>
        </p:nvSpPr>
        <p:spPr bwMode="auto">
          <a:xfrm rot="-1726059">
            <a:off x="468313" y="2133600"/>
            <a:ext cx="1436687"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rPr>
              <a:t>El premio</a:t>
            </a:r>
          </a:p>
        </p:txBody>
      </p:sp>
      <p:sp>
        <p:nvSpPr>
          <p:cNvPr id="5132" name="Text Box 12"/>
          <p:cNvSpPr txBox="1">
            <a:spLocks noChangeArrowheads="1"/>
          </p:cNvSpPr>
          <p:nvPr/>
        </p:nvSpPr>
        <p:spPr bwMode="auto">
          <a:xfrm rot="-1726059">
            <a:off x="7086600" y="228600"/>
            <a:ext cx="1311275"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rPr>
              <a:t>La pelota</a:t>
            </a:r>
          </a:p>
        </p:txBody>
      </p:sp>
      <p:sp>
        <p:nvSpPr>
          <p:cNvPr id="5133" name="Text Box 13"/>
          <p:cNvSpPr txBox="1">
            <a:spLocks noChangeArrowheads="1"/>
          </p:cNvSpPr>
          <p:nvPr/>
        </p:nvSpPr>
        <p:spPr bwMode="auto">
          <a:xfrm>
            <a:off x="5927725" y="2209800"/>
            <a:ext cx="1311275"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FF0000"/>
                </a:solidFill>
              </a:rPr>
              <a:t>El trofeo</a:t>
            </a:r>
          </a:p>
        </p:txBody>
      </p:sp>
      <p:sp>
        <p:nvSpPr>
          <p:cNvPr id="5134" name="Text Box 14"/>
          <p:cNvSpPr txBox="1">
            <a:spLocks noChangeArrowheads="1"/>
          </p:cNvSpPr>
          <p:nvPr/>
        </p:nvSpPr>
        <p:spPr bwMode="auto">
          <a:xfrm>
            <a:off x="7239000" y="2590800"/>
            <a:ext cx="190500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FF0000"/>
                </a:solidFill>
              </a:rPr>
              <a:t>La medalla de plata</a:t>
            </a:r>
          </a:p>
        </p:txBody>
      </p:sp>
      <p:sp>
        <p:nvSpPr>
          <p:cNvPr id="5135" name="Text Box 15"/>
          <p:cNvSpPr txBox="1">
            <a:spLocks noChangeArrowheads="1"/>
          </p:cNvSpPr>
          <p:nvPr/>
        </p:nvSpPr>
        <p:spPr bwMode="auto">
          <a:xfrm>
            <a:off x="3810000" y="2681288"/>
            <a:ext cx="1616075"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FF0000"/>
                </a:solidFill>
              </a:rPr>
              <a:t>La jugadora</a:t>
            </a:r>
          </a:p>
        </p:txBody>
      </p:sp>
    </p:spTree>
    <p:extLst>
      <p:ext uri="{BB962C8B-B14F-4D97-AF65-F5344CB8AC3E}">
        <p14:creationId xmlns:p14="http://schemas.microsoft.com/office/powerpoint/2010/main" val="38115085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255</Words>
  <Application>Microsoft Office PowerPoint</Application>
  <PresentationFormat>On-screen Show (4:3)</PresentationFormat>
  <Paragraphs>24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PROYECTO 1</vt:lpstr>
      <vt:lpstr>Gabriela Sabatini</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1</dc:title>
  <dc:creator>Helen Zumaeta</dc:creator>
  <cp:lastModifiedBy>Helen Zumaeta</cp:lastModifiedBy>
  <cp:revision>2</cp:revision>
  <dcterms:created xsi:type="dcterms:W3CDTF">2013-03-11T12:11:59Z</dcterms:created>
  <dcterms:modified xsi:type="dcterms:W3CDTF">2013-03-14T12:30:12Z</dcterms:modified>
</cp:coreProperties>
</file>